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0" r:id="rId1"/>
  </p:sldMasterIdLst>
  <p:handoutMasterIdLst>
    <p:handoutMasterId r:id="rId7"/>
  </p:handout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4224BF3-90D4-4385-B681-E9178371C5AC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00670C4-D337-40DA-A131-34FB21E0E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615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301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10224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20672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918654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31317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8619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41730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72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58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125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644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064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940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6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323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475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700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611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3893" r:id="rId13"/>
    <p:sldLayoutId id="2147483894" r:id="rId14"/>
    <p:sldLayoutId id="2147483895" r:id="rId15"/>
    <p:sldLayoutId id="2147483896" r:id="rId16"/>
    <p:sldLayoutId id="214748389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b="1" dirty="0" smtClean="0"/>
              <a:t>2020 Legislative Agenda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Albemarle County Public </a:t>
            </a:r>
            <a:r>
              <a:rPr lang="en-US" dirty="0"/>
              <a:t>S</a:t>
            </a:r>
            <a:r>
              <a:rPr lang="en-US" dirty="0" smtClean="0"/>
              <a:t>chools</a:t>
            </a:r>
          </a:p>
          <a:p>
            <a:r>
              <a:rPr lang="en-US" dirty="0" smtClean="0"/>
              <a:t>October 24, 2019</a:t>
            </a:r>
            <a:endParaRPr lang="en-US" dirty="0"/>
          </a:p>
        </p:txBody>
      </p:sp>
      <p:pic>
        <p:nvPicPr>
          <p:cNvPr id="5" name="Picture 4" descr="C:\Users\hdunn\AppData\Local\Microsoft\Windows\INetCache\Content.Outlook\ZES1K73F\ACPSlogo_transparent background (002)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61" y="586381"/>
            <a:ext cx="2157984" cy="1078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3045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and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Purpose: </a:t>
            </a:r>
          </a:p>
          <a:p>
            <a:pPr marL="0" indent="0">
              <a:buNone/>
            </a:pPr>
            <a:r>
              <a:rPr lang="en-US" sz="2400" dirty="0" smtClean="0"/>
              <a:t>The annual Legislative Agenda articulates the School Board’s legislative priorities and positions on key policy issues to state legislators.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 smtClean="0"/>
              <a:t>Tonight’s goal: </a:t>
            </a:r>
          </a:p>
          <a:p>
            <a:pPr marL="0" indent="0">
              <a:buNone/>
            </a:pPr>
            <a:r>
              <a:rPr lang="en-US" sz="2400" dirty="0" smtClean="0"/>
              <a:t>To receive input and direction from the Board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5694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Legislative Priorities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600" b="1" dirty="0"/>
              <a:t>SCHOOL SAFETY AND STUDENT MENTAL HEALTH</a:t>
            </a:r>
            <a:endParaRPr lang="en-US" sz="2600" dirty="0"/>
          </a:p>
          <a:p>
            <a:endParaRPr lang="en-US" sz="2600" b="1" dirty="0" smtClean="0"/>
          </a:p>
          <a:p>
            <a:r>
              <a:rPr lang="en-US" sz="2600" b="1" dirty="0"/>
              <a:t>SCHOOL DISCIPLINE </a:t>
            </a:r>
            <a:endParaRPr lang="en-US" sz="2600" dirty="0"/>
          </a:p>
          <a:p>
            <a:endParaRPr lang="en-US" sz="2600" b="1" dirty="0" smtClean="0"/>
          </a:p>
          <a:p>
            <a:r>
              <a:rPr lang="en-US" sz="2600" b="1" dirty="0"/>
              <a:t>RAISING SOLAR POWER PURCHASE AGREEMENT CAPS</a:t>
            </a:r>
            <a:endParaRPr lang="en-US" sz="2600" dirty="0"/>
          </a:p>
          <a:p>
            <a:endParaRPr lang="en-US" sz="2600" b="1" dirty="0" smtClean="0"/>
          </a:p>
          <a:p>
            <a:r>
              <a:rPr lang="en-US" sz="2600" b="1" dirty="0"/>
              <a:t>EXPAND CRITICAL SHORTAGE DESIGNATION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266044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b="1" dirty="0" smtClean="0"/>
              <a:t>October 24: Information</a:t>
            </a:r>
          </a:p>
          <a:p>
            <a:endParaRPr lang="en-US" sz="3000" b="1" dirty="0" smtClean="0"/>
          </a:p>
          <a:p>
            <a:r>
              <a:rPr lang="en-US" sz="3000" b="1" dirty="0" smtClean="0"/>
              <a:t>November 7: Action</a:t>
            </a:r>
          </a:p>
          <a:p>
            <a:endParaRPr lang="en-US" sz="3000" b="1" dirty="0" smtClean="0"/>
          </a:p>
          <a:p>
            <a:r>
              <a:rPr lang="en-US" sz="3000" b="1" dirty="0" smtClean="0"/>
              <a:t>Early December (after November 5 elections): Legislative meeting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728579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b="1" dirty="0" smtClean="0"/>
              <a:t>Virginia General Assembly in session on January 8 (long session)</a:t>
            </a:r>
          </a:p>
          <a:p>
            <a:r>
              <a:rPr lang="en-US" sz="2400" b="1" dirty="0" smtClean="0"/>
              <a:t>November 2019 elections—everyone is running</a:t>
            </a:r>
          </a:p>
          <a:p>
            <a:pPr lvl="1"/>
            <a:r>
              <a:rPr lang="en-US" sz="2200" dirty="0" smtClean="0"/>
              <a:t>Virginia State Senate</a:t>
            </a:r>
          </a:p>
          <a:p>
            <a:pPr lvl="1"/>
            <a:r>
              <a:rPr lang="en-US" sz="2200" dirty="0" smtClean="0"/>
              <a:t>Virginia House of Delegates</a:t>
            </a:r>
          </a:p>
          <a:p>
            <a:r>
              <a:rPr lang="en-US" sz="2200" b="1" dirty="0" smtClean="0"/>
              <a:t>Session Expectations—pre-filing starts November 18</a:t>
            </a:r>
          </a:p>
          <a:p>
            <a:pPr lvl="1"/>
            <a:r>
              <a:rPr lang="en-US" sz="2200" dirty="0" smtClean="0"/>
              <a:t>Specific forecast to follow this November, but expect school safety—particularly guns and mental health, discipline, and funding for SOQ re-benchmarking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755022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9186</TotalTime>
  <Words>139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 3</vt:lpstr>
      <vt:lpstr>Ion</vt:lpstr>
      <vt:lpstr>2020 Legislative Agenda</vt:lpstr>
      <vt:lpstr>Purpose and Goals</vt:lpstr>
      <vt:lpstr>Legislative Priorities </vt:lpstr>
      <vt:lpstr>Timeline</vt:lpstr>
      <vt:lpstr>Considerations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Legislative Agenda</dc:title>
  <dc:creator>Windows User</dc:creator>
  <cp:lastModifiedBy>Jennifer Johnston</cp:lastModifiedBy>
  <cp:revision>29</cp:revision>
  <cp:lastPrinted>2019-10-23T13:50:52Z</cp:lastPrinted>
  <dcterms:created xsi:type="dcterms:W3CDTF">2018-09-11T15:31:36Z</dcterms:created>
  <dcterms:modified xsi:type="dcterms:W3CDTF">2019-10-24T00:23:45Z</dcterms:modified>
</cp:coreProperties>
</file>